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2"/>
  </p:notesMasterIdLst>
  <p:handoutMasterIdLst>
    <p:handoutMasterId r:id="rId23"/>
  </p:handoutMasterIdLst>
  <p:sldIdLst>
    <p:sldId id="256" r:id="rId6"/>
    <p:sldId id="271" r:id="rId7"/>
    <p:sldId id="277" r:id="rId8"/>
    <p:sldId id="272" r:id="rId9"/>
    <p:sldId id="286" r:id="rId10"/>
    <p:sldId id="274" r:id="rId11"/>
    <p:sldId id="275" r:id="rId12"/>
    <p:sldId id="278" r:id="rId13"/>
    <p:sldId id="279" r:id="rId14"/>
    <p:sldId id="280" r:id="rId15"/>
    <p:sldId id="281" r:id="rId16"/>
    <p:sldId id="282" r:id="rId17"/>
    <p:sldId id="276" r:id="rId18"/>
    <p:sldId id="283" r:id="rId19"/>
    <p:sldId id="285" r:id="rId20"/>
    <p:sldId id="269" r:id="rId21"/>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00CCFF"/>
    <a:srgbClr val="00008C"/>
    <a:srgbClr val="001EFF"/>
    <a:srgbClr val="F46E00"/>
    <a:srgbClr val="9AF7FF"/>
    <a:srgbClr val="F2F2F2"/>
    <a:srgbClr val="D9D9D9"/>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92819" autoAdjust="0"/>
  </p:normalViewPr>
  <p:slideViewPr>
    <p:cSldViewPr snapToGrid="0">
      <p:cViewPr varScale="1">
        <p:scale>
          <a:sx n="88" d="100"/>
          <a:sy n="88" d="100"/>
        </p:scale>
        <p:origin x="858" y="78"/>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16</a:t>
            </a:fld>
            <a:endParaRPr lang="en-US" dirty="0"/>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11/27/2019</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41348" y="2933701"/>
            <a:ext cx="5609216" cy="359228"/>
          </a:xfrm>
        </p:spPr>
        <p:txBody>
          <a:bodyPr/>
          <a:lstStyle/>
          <a:p>
            <a:pPr algn="ctr"/>
            <a:r>
              <a:rPr lang="en-US" sz="2000" b="1" dirty="0"/>
              <a:t>TEAM NAME  :  DOUGH ROLLERS</a:t>
            </a:r>
          </a:p>
        </p:txBody>
      </p:sp>
      <p:sp>
        <p:nvSpPr>
          <p:cNvPr id="4" name="Title 3"/>
          <p:cNvSpPr>
            <a:spLocks noGrp="1"/>
          </p:cNvSpPr>
          <p:nvPr>
            <p:ph type="ctrTitle"/>
          </p:nvPr>
        </p:nvSpPr>
        <p:spPr>
          <a:xfrm>
            <a:off x="1541348" y="1577814"/>
            <a:ext cx="5609216" cy="461665"/>
          </a:xfrm>
        </p:spPr>
        <p:txBody>
          <a:bodyPr/>
          <a:lstStyle/>
          <a:p>
            <a:pPr algn="ctr">
              <a:defRPr/>
            </a:pPr>
            <a:r>
              <a:rPr lang="en-US" sz="3000" b="1" dirty="0">
                <a:solidFill>
                  <a:srgbClr val="002060"/>
                </a:solidFill>
              </a:rPr>
              <a:t>BANKING</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3548-36E0-404E-BD9A-30FDDCF82F3D}"/>
              </a:ext>
            </a:extLst>
          </p:cNvPr>
          <p:cNvSpPr>
            <a:spLocks noGrp="1"/>
          </p:cNvSpPr>
          <p:nvPr>
            <p:ph type="title"/>
          </p:nvPr>
        </p:nvSpPr>
        <p:spPr/>
        <p:txBody>
          <a:bodyPr/>
          <a:lstStyle/>
          <a:p>
            <a:r>
              <a:rPr lang="en-US" dirty="0"/>
              <a:t>Transfer Page</a:t>
            </a:r>
            <a:endParaRPr lang="en-IN" dirty="0"/>
          </a:p>
        </p:txBody>
      </p:sp>
      <p:pic>
        <p:nvPicPr>
          <p:cNvPr id="4" name="Picture 3" descr="A screenshot of a cell phone&#10;&#10;Description automatically generated">
            <a:extLst>
              <a:ext uri="{FF2B5EF4-FFF2-40B4-BE49-F238E27FC236}">
                <a16:creationId xmlns:a16="http://schemas.microsoft.com/office/drawing/2014/main" id="{031BCDE6-E91D-4C5C-A92A-C687A2D45B0F}"/>
              </a:ext>
            </a:extLst>
          </p:cNvPr>
          <p:cNvPicPr>
            <a:picLocks noChangeAspect="1"/>
          </p:cNvPicPr>
          <p:nvPr/>
        </p:nvPicPr>
        <p:blipFill>
          <a:blip r:embed="rId2"/>
          <a:stretch>
            <a:fillRect/>
          </a:stretch>
        </p:blipFill>
        <p:spPr>
          <a:xfrm>
            <a:off x="446314" y="625148"/>
            <a:ext cx="8120743" cy="4077482"/>
          </a:xfrm>
          <a:prstGeom prst="rect">
            <a:avLst/>
          </a:prstGeom>
        </p:spPr>
      </p:pic>
    </p:spTree>
    <p:extLst>
      <p:ext uri="{BB962C8B-B14F-4D97-AF65-F5344CB8AC3E}">
        <p14:creationId xmlns:p14="http://schemas.microsoft.com/office/powerpoint/2010/main" val="67577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3C4A-B01F-409E-91CF-D6003ADF8E4A}"/>
              </a:ext>
            </a:extLst>
          </p:cNvPr>
          <p:cNvSpPr>
            <a:spLocks noGrp="1"/>
          </p:cNvSpPr>
          <p:nvPr>
            <p:ph type="title"/>
          </p:nvPr>
        </p:nvSpPr>
        <p:spPr/>
        <p:txBody>
          <a:bodyPr/>
          <a:lstStyle/>
          <a:p>
            <a:r>
              <a:rPr lang="en-US" dirty="0"/>
              <a:t>NEFT </a:t>
            </a:r>
            <a:endParaRPr lang="en-IN" dirty="0"/>
          </a:p>
        </p:txBody>
      </p:sp>
      <p:pic>
        <p:nvPicPr>
          <p:cNvPr id="4" name="Picture 3" descr="A screenshot of a computer&#10;&#10;Description automatically generated">
            <a:extLst>
              <a:ext uri="{FF2B5EF4-FFF2-40B4-BE49-F238E27FC236}">
                <a16:creationId xmlns:a16="http://schemas.microsoft.com/office/drawing/2014/main" id="{9971678D-0E41-4BFD-AECA-BCB91F837A72}"/>
              </a:ext>
            </a:extLst>
          </p:cNvPr>
          <p:cNvPicPr>
            <a:picLocks noChangeAspect="1"/>
          </p:cNvPicPr>
          <p:nvPr/>
        </p:nvPicPr>
        <p:blipFill>
          <a:blip r:embed="rId2"/>
          <a:stretch>
            <a:fillRect/>
          </a:stretch>
        </p:blipFill>
        <p:spPr>
          <a:xfrm>
            <a:off x="391886" y="718457"/>
            <a:ext cx="8338457" cy="4038600"/>
          </a:xfrm>
          <a:prstGeom prst="rect">
            <a:avLst/>
          </a:prstGeom>
        </p:spPr>
      </p:pic>
    </p:spTree>
    <p:extLst>
      <p:ext uri="{BB962C8B-B14F-4D97-AF65-F5344CB8AC3E}">
        <p14:creationId xmlns:p14="http://schemas.microsoft.com/office/powerpoint/2010/main" val="313473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E933-472A-4585-A1DE-E4F69C944C6F}"/>
              </a:ext>
            </a:extLst>
          </p:cNvPr>
          <p:cNvSpPr>
            <a:spLocks noGrp="1"/>
          </p:cNvSpPr>
          <p:nvPr>
            <p:ph type="title"/>
          </p:nvPr>
        </p:nvSpPr>
        <p:spPr/>
        <p:txBody>
          <a:bodyPr/>
          <a:lstStyle/>
          <a:p>
            <a:r>
              <a:rPr lang="en-US" dirty="0"/>
              <a:t>Add Beneficiary</a:t>
            </a:r>
            <a:endParaRPr lang="en-IN" dirty="0"/>
          </a:p>
        </p:txBody>
      </p:sp>
      <p:pic>
        <p:nvPicPr>
          <p:cNvPr id="4" name="Picture 3" descr="A screenshot of a computer screen&#10;&#10;Description automatically generated">
            <a:extLst>
              <a:ext uri="{FF2B5EF4-FFF2-40B4-BE49-F238E27FC236}">
                <a16:creationId xmlns:a16="http://schemas.microsoft.com/office/drawing/2014/main" id="{A6282C23-A952-4396-B09B-D3B8F9985524}"/>
              </a:ext>
            </a:extLst>
          </p:cNvPr>
          <p:cNvPicPr>
            <a:picLocks noChangeAspect="1"/>
          </p:cNvPicPr>
          <p:nvPr/>
        </p:nvPicPr>
        <p:blipFill>
          <a:blip r:embed="rId2"/>
          <a:stretch>
            <a:fillRect/>
          </a:stretch>
        </p:blipFill>
        <p:spPr>
          <a:xfrm>
            <a:off x="269878" y="718457"/>
            <a:ext cx="8493122" cy="4049486"/>
          </a:xfrm>
          <a:prstGeom prst="rect">
            <a:avLst/>
          </a:prstGeom>
        </p:spPr>
      </p:pic>
    </p:spTree>
    <p:extLst>
      <p:ext uri="{BB962C8B-B14F-4D97-AF65-F5344CB8AC3E}">
        <p14:creationId xmlns:p14="http://schemas.microsoft.com/office/powerpoint/2010/main" val="45021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ACC2F7B0-4F95-41BD-9AAC-ED5C23525E5B}"/>
              </a:ext>
            </a:extLst>
          </p:cNvPr>
          <p:cNvPicPr>
            <a:picLocks noGrp="1" noChangeAspect="1"/>
          </p:cNvPicPr>
          <p:nvPr>
            <p:ph idx="1"/>
          </p:nvPr>
        </p:nvPicPr>
        <p:blipFill>
          <a:blip r:embed="rId2"/>
          <a:stretch>
            <a:fillRect/>
          </a:stretch>
        </p:blipFill>
        <p:spPr>
          <a:xfrm>
            <a:off x="269878" y="831865"/>
            <a:ext cx="8604247" cy="3752820"/>
          </a:xfrm>
        </p:spPr>
      </p:pic>
      <p:sp>
        <p:nvSpPr>
          <p:cNvPr id="3" name="Title 2">
            <a:extLst>
              <a:ext uri="{FF2B5EF4-FFF2-40B4-BE49-F238E27FC236}">
                <a16:creationId xmlns:a16="http://schemas.microsoft.com/office/drawing/2014/main" id="{3D651733-706C-454D-BFFA-2D4D9940DAE1}"/>
              </a:ext>
            </a:extLst>
          </p:cNvPr>
          <p:cNvSpPr>
            <a:spLocks noGrp="1"/>
          </p:cNvSpPr>
          <p:nvPr>
            <p:ph type="title"/>
          </p:nvPr>
        </p:nvSpPr>
        <p:spPr/>
        <p:txBody>
          <a:bodyPr/>
          <a:lstStyle/>
          <a:p>
            <a:r>
              <a:rPr lang="en-IN" dirty="0"/>
              <a:t>Admin Validate</a:t>
            </a:r>
          </a:p>
        </p:txBody>
      </p:sp>
    </p:spTree>
    <p:extLst>
      <p:ext uri="{BB962C8B-B14F-4D97-AF65-F5344CB8AC3E}">
        <p14:creationId xmlns:p14="http://schemas.microsoft.com/office/powerpoint/2010/main" val="61626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76E1-2DAE-4730-8AF6-46957B99AF91}"/>
              </a:ext>
            </a:extLst>
          </p:cNvPr>
          <p:cNvSpPr>
            <a:spLocks noGrp="1"/>
          </p:cNvSpPr>
          <p:nvPr>
            <p:ph type="title"/>
          </p:nvPr>
        </p:nvSpPr>
        <p:spPr>
          <a:xfrm>
            <a:off x="269878" y="240427"/>
            <a:ext cx="8594260" cy="384721"/>
          </a:xfrm>
        </p:spPr>
        <p:txBody>
          <a:bodyPr/>
          <a:lstStyle/>
          <a:p>
            <a:r>
              <a:rPr lang="en-US" dirty="0"/>
              <a:t>Scrum Table</a:t>
            </a:r>
            <a:endParaRPr lang="en-IN" dirty="0"/>
          </a:p>
        </p:txBody>
      </p:sp>
      <p:pic>
        <p:nvPicPr>
          <p:cNvPr id="4" name="Picture 3" descr="A picture containing text&#10;&#10;Description automatically generated">
            <a:extLst>
              <a:ext uri="{FF2B5EF4-FFF2-40B4-BE49-F238E27FC236}">
                <a16:creationId xmlns:a16="http://schemas.microsoft.com/office/drawing/2014/main" id="{B2C3D9C8-F00E-4841-88D3-8D073E50AAFF}"/>
              </a:ext>
            </a:extLst>
          </p:cNvPr>
          <p:cNvPicPr>
            <a:picLocks noChangeAspect="1"/>
          </p:cNvPicPr>
          <p:nvPr/>
        </p:nvPicPr>
        <p:blipFill>
          <a:blip r:embed="rId2"/>
          <a:stretch>
            <a:fillRect/>
          </a:stretch>
        </p:blipFill>
        <p:spPr>
          <a:xfrm>
            <a:off x="1143000" y="794656"/>
            <a:ext cx="6858000" cy="4348843"/>
          </a:xfrm>
          <a:prstGeom prst="rect">
            <a:avLst/>
          </a:prstGeom>
        </p:spPr>
      </p:pic>
    </p:spTree>
    <p:extLst>
      <p:ext uri="{BB962C8B-B14F-4D97-AF65-F5344CB8AC3E}">
        <p14:creationId xmlns:p14="http://schemas.microsoft.com/office/powerpoint/2010/main" val="103816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2273-5AD2-4B09-9510-9B8B7BC312A5}"/>
              </a:ext>
            </a:extLst>
          </p:cNvPr>
          <p:cNvSpPr>
            <a:spLocks noGrp="1"/>
          </p:cNvSpPr>
          <p:nvPr>
            <p:ph type="ctrTitle"/>
          </p:nvPr>
        </p:nvSpPr>
        <p:spPr>
          <a:xfrm>
            <a:off x="1348105" y="1469572"/>
            <a:ext cx="5561624" cy="830997"/>
          </a:xfrm>
        </p:spPr>
        <p:txBody>
          <a:bodyPr/>
          <a:lstStyle/>
          <a:p>
            <a:r>
              <a:rPr lang="en-US" sz="5400" dirty="0"/>
              <a:t>	Thank You</a:t>
            </a:r>
            <a:endParaRPr lang="en-IN" sz="5400" dirty="0"/>
          </a:p>
        </p:txBody>
      </p:sp>
    </p:spTree>
    <p:extLst>
      <p:ext uri="{BB962C8B-B14F-4D97-AF65-F5344CB8AC3E}">
        <p14:creationId xmlns:p14="http://schemas.microsoft.com/office/powerpoint/2010/main" val="236031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r>
              <a:rPr lang="en-SG" dirty="0"/>
              <a:t> </a:t>
            </a:r>
            <a:r>
              <a:rPr lang="en-IN" dirty="0"/>
              <a:t>Online banking system is specifically developed for internet banking for balance enquiry, funds transfer to another account, change of profile information and account statement. . The traditional way of maintaining details of a user in a bank was to enter the details and record </a:t>
            </a:r>
            <a:r>
              <a:rPr lang="en-IN"/>
              <a:t>them.</a:t>
            </a:r>
          </a:p>
          <a:p>
            <a:r>
              <a:rPr lang="en-IN"/>
              <a:t> </a:t>
            </a:r>
            <a:r>
              <a:rPr lang="en-IN" dirty="0"/>
              <a:t>Every time the user needs to perform some transaction they have to go to bank and perform the necessary actions, which may not be so feasible all the time. Therefore, we provide an automation for banking system through Internet.  The aim is not only automation but also a better customer experience by providing a user friendly User Interface.</a:t>
            </a:r>
            <a:endParaRPr lang="en-SG" dirty="0"/>
          </a:p>
        </p:txBody>
      </p:sp>
      <p:sp>
        <p:nvSpPr>
          <p:cNvPr id="3" name="Title 2"/>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76088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3579DB-E053-409C-B209-1B26BDE86AD0}"/>
              </a:ext>
            </a:extLst>
          </p:cNvPr>
          <p:cNvSpPr>
            <a:spLocks noGrp="1"/>
          </p:cNvSpPr>
          <p:nvPr>
            <p:ph idx="1"/>
          </p:nvPr>
        </p:nvSpPr>
        <p:spPr/>
        <p:txBody>
          <a:bodyPr/>
          <a:lstStyle/>
          <a:p>
            <a:r>
              <a:rPr lang="en-US" b="1" dirty="0"/>
              <a:t>Vaishnav Menon </a:t>
            </a:r>
            <a:r>
              <a:rPr lang="en-US" dirty="0"/>
              <a:t>(Team Leader) </a:t>
            </a:r>
          </a:p>
          <a:p>
            <a:r>
              <a:rPr lang="en-US" b="1" dirty="0"/>
              <a:t>Aishwarya Nair</a:t>
            </a:r>
          </a:p>
          <a:p>
            <a:r>
              <a:rPr lang="en-US" b="1" dirty="0"/>
              <a:t>Prerana Baad</a:t>
            </a:r>
          </a:p>
          <a:p>
            <a:r>
              <a:rPr lang="en-US" b="1" dirty="0"/>
              <a:t>Rutuja Nikam</a:t>
            </a:r>
            <a:endParaRPr lang="en-IN" b="1" dirty="0"/>
          </a:p>
        </p:txBody>
      </p:sp>
      <p:sp>
        <p:nvSpPr>
          <p:cNvPr id="3" name="Title 2">
            <a:extLst>
              <a:ext uri="{FF2B5EF4-FFF2-40B4-BE49-F238E27FC236}">
                <a16:creationId xmlns:a16="http://schemas.microsoft.com/office/drawing/2014/main" id="{14A63045-16F7-468F-809E-28AC01BB95CF}"/>
              </a:ext>
            </a:extLst>
          </p:cNvPr>
          <p:cNvSpPr>
            <a:spLocks noGrp="1"/>
          </p:cNvSpPr>
          <p:nvPr>
            <p:ph type="title"/>
          </p:nvPr>
        </p:nvSpPr>
        <p:spPr/>
        <p:txBody>
          <a:bodyPr/>
          <a:lstStyle/>
          <a:p>
            <a:r>
              <a:rPr lang="en-US" dirty="0"/>
              <a:t>Team Members</a:t>
            </a:r>
            <a:endParaRPr lang="en-IN" dirty="0"/>
          </a:p>
        </p:txBody>
      </p:sp>
      <p:sp>
        <p:nvSpPr>
          <p:cNvPr id="4" name="Content Placeholder 3">
            <a:extLst>
              <a:ext uri="{FF2B5EF4-FFF2-40B4-BE49-F238E27FC236}">
                <a16:creationId xmlns:a16="http://schemas.microsoft.com/office/drawing/2014/main" id="{1287FAC5-6C84-4DD2-893C-58392CBA068B}"/>
              </a:ext>
            </a:extLst>
          </p:cNvPr>
          <p:cNvSpPr>
            <a:spLocks noGrp="1"/>
          </p:cNvSpPr>
          <p:nvPr>
            <p:ph sz="quarter" idx="10"/>
          </p:nvPr>
        </p:nvSpPr>
        <p:spPr/>
        <p:txBody>
          <a:bodyPr/>
          <a:lstStyle/>
          <a:p>
            <a:endParaRPr lang="en-IN" dirty="0"/>
          </a:p>
        </p:txBody>
      </p:sp>
    </p:spTree>
    <p:extLst>
      <p:ext uri="{BB962C8B-B14F-4D97-AF65-F5344CB8AC3E}">
        <p14:creationId xmlns:p14="http://schemas.microsoft.com/office/powerpoint/2010/main" val="34030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4C9C7-F641-410A-A8AC-FAD8D26EAB1F}"/>
              </a:ext>
            </a:extLst>
          </p:cNvPr>
          <p:cNvSpPr>
            <a:spLocks noGrp="1"/>
          </p:cNvSpPr>
          <p:nvPr>
            <p:ph idx="1"/>
          </p:nvPr>
        </p:nvSpPr>
        <p:spPr/>
        <p:txBody>
          <a:bodyPr/>
          <a:lstStyle/>
          <a:p>
            <a:r>
              <a:rPr lang="en-IN" dirty="0"/>
              <a:t> Login Module </a:t>
            </a:r>
          </a:p>
          <a:p>
            <a:pPr lvl="1"/>
            <a:r>
              <a:rPr lang="en-IN" dirty="0"/>
              <a:t>Admin</a:t>
            </a:r>
          </a:p>
          <a:p>
            <a:pPr lvl="1"/>
            <a:r>
              <a:rPr lang="en-IN" dirty="0"/>
              <a:t>User</a:t>
            </a:r>
          </a:p>
          <a:p>
            <a:r>
              <a:rPr lang="en-IN" dirty="0"/>
              <a:t> Admin Module</a:t>
            </a:r>
          </a:p>
          <a:p>
            <a:pPr lvl="1"/>
            <a:r>
              <a:rPr lang="en-IN" dirty="0"/>
              <a:t>View And Validate Users</a:t>
            </a:r>
          </a:p>
          <a:p>
            <a:r>
              <a:rPr lang="en-IN" dirty="0"/>
              <a:t> User Module</a:t>
            </a:r>
          </a:p>
          <a:p>
            <a:pPr lvl="1"/>
            <a:r>
              <a:rPr lang="en-IN" dirty="0"/>
              <a:t> User registration, Add Beneficiary, Update User Details.</a:t>
            </a:r>
          </a:p>
          <a:p>
            <a:r>
              <a:rPr lang="en-IN" dirty="0"/>
              <a:t> Transaction</a:t>
            </a:r>
          </a:p>
          <a:p>
            <a:pPr lvl="1"/>
            <a:r>
              <a:rPr lang="en-IN" dirty="0"/>
              <a:t>Types : RTGS, NEFT and IMPS</a:t>
            </a:r>
          </a:p>
          <a:p>
            <a:pPr marL="0" indent="0">
              <a:buNone/>
            </a:pPr>
            <a:endParaRPr lang="en-IN" dirty="0"/>
          </a:p>
          <a:p>
            <a:pPr marL="0" indent="0">
              <a:buNone/>
            </a:pPr>
            <a:endParaRPr lang="en-IN" dirty="0"/>
          </a:p>
        </p:txBody>
      </p:sp>
      <p:sp>
        <p:nvSpPr>
          <p:cNvPr id="3" name="Title 2">
            <a:extLst>
              <a:ext uri="{FF2B5EF4-FFF2-40B4-BE49-F238E27FC236}">
                <a16:creationId xmlns:a16="http://schemas.microsoft.com/office/drawing/2014/main" id="{3417EA93-645A-41C5-B965-AFD5E9E25B90}"/>
              </a:ext>
            </a:extLst>
          </p:cNvPr>
          <p:cNvSpPr>
            <a:spLocks noGrp="1"/>
          </p:cNvSpPr>
          <p:nvPr>
            <p:ph type="title"/>
          </p:nvPr>
        </p:nvSpPr>
        <p:spPr/>
        <p:txBody>
          <a:bodyPr/>
          <a:lstStyle/>
          <a:p>
            <a:r>
              <a:rPr lang="en-IN" dirty="0"/>
              <a:t>Main Modules:</a:t>
            </a:r>
          </a:p>
        </p:txBody>
      </p:sp>
      <p:sp>
        <p:nvSpPr>
          <p:cNvPr id="4" name="Content Placeholder 3">
            <a:extLst>
              <a:ext uri="{FF2B5EF4-FFF2-40B4-BE49-F238E27FC236}">
                <a16:creationId xmlns:a16="http://schemas.microsoft.com/office/drawing/2014/main" id="{72ABF357-5749-4F69-949E-6E736AB5E612}"/>
              </a:ext>
            </a:extLst>
          </p:cNvPr>
          <p:cNvSpPr>
            <a:spLocks noGrp="1"/>
          </p:cNvSpPr>
          <p:nvPr>
            <p:ph sz="quarter" idx="10"/>
          </p:nvPr>
        </p:nvSpPr>
        <p:spPr/>
        <p:txBody>
          <a:bodyPr/>
          <a:lstStyle/>
          <a:p>
            <a:r>
              <a:rPr lang="en-IN" dirty="0"/>
              <a:t>List of Main Modules of this project is :</a:t>
            </a:r>
          </a:p>
        </p:txBody>
      </p:sp>
    </p:spTree>
    <p:extLst>
      <p:ext uri="{BB962C8B-B14F-4D97-AF65-F5344CB8AC3E}">
        <p14:creationId xmlns:p14="http://schemas.microsoft.com/office/powerpoint/2010/main" val="8229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1039A-B555-40E9-BBE3-A6321C386294}"/>
              </a:ext>
            </a:extLst>
          </p:cNvPr>
          <p:cNvSpPr>
            <a:spLocks noGrp="1"/>
          </p:cNvSpPr>
          <p:nvPr>
            <p:ph idx="1"/>
          </p:nvPr>
        </p:nvSpPr>
        <p:spPr/>
        <p:txBody>
          <a:bodyPr/>
          <a:lstStyle/>
          <a:p>
            <a:r>
              <a:rPr lang="en-US" sz="2000" b="1" dirty="0"/>
              <a:t>Frontend-                                                  </a:t>
            </a:r>
            <a:r>
              <a:rPr lang="en-IN" sz="2000" b="1" dirty="0"/>
              <a:t>Tools-</a:t>
            </a:r>
          </a:p>
          <a:p>
            <a:pPr marL="342900" indent="-342900">
              <a:buFont typeface="+mj-lt"/>
              <a:buAutoNum type="arabicPeriod"/>
            </a:pPr>
            <a:r>
              <a:rPr lang="en-IN" dirty="0"/>
              <a:t>HTML                              	                   1. Eclipse IDE</a:t>
            </a:r>
          </a:p>
          <a:p>
            <a:pPr marL="342900" indent="-342900">
              <a:buFont typeface="+mj-lt"/>
              <a:buAutoNum type="arabicPeriod"/>
            </a:pPr>
            <a:r>
              <a:rPr lang="en-IN" dirty="0"/>
              <a:t>CSS		                   2.Tomcat</a:t>
            </a:r>
          </a:p>
          <a:p>
            <a:pPr marL="342900" indent="-342900">
              <a:buFont typeface="+mj-lt"/>
              <a:buAutoNum type="arabicPeriod"/>
            </a:pPr>
            <a:r>
              <a:rPr lang="en-IN" dirty="0" err="1"/>
              <a:t>Javascript</a:t>
            </a:r>
            <a:r>
              <a:rPr lang="en-IN" dirty="0"/>
              <a:t>		</a:t>
            </a:r>
          </a:p>
          <a:p>
            <a:r>
              <a:rPr lang="en-IN" sz="2000" b="1" dirty="0"/>
              <a:t>Backend-</a:t>
            </a:r>
          </a:p>
          <a:p>
            <a:pPr marL="457200" indent="-457200">
              <a:buFont typeface="+mj-lt"/>
              <a:buAutoNum type="arabicPeriod"/>
            </a:pPr>
            <a:r>
              <a:rPr lang="en-IN" dirty="0"/>
              <a:t>Java</a:t>
            </a:r>
          </a:p>
          <a:p>
            <a:pPr marL="457200" indent="-457200">
              <a:buFont typeface="+mj-lt"/>
              <a:buAutoNum type="arabicPeriod"/>
            </a:pPr>
            <a:r>
              <a:rPr lang="en-IN" dirty="0"/>
              <a:t>Spring MVC</a:t>
            </a:r>
          </a:p>
          <a:p>
            <a:pPr marL="0" indent="0">
              <a:buNone/>
            </a:pPr>
            <a:endParaRPr lang="en-IN" dirty="0"/>
          </a:p>
          <a:p>
            <a:pPr marL="342900" indent="-342900">
              <a:buFont typeface="+mj-lt"/>
              <a:buAutoNum type="arabicPeriod"/>
            </a:pPr>
            <a:endParaRPr lang="en-IN" dirty="0"/>
          </a:p>
        </p:txBody>
      </p:sp>
      <p:sp>
        <p:nvSpPr>
          <p:cNvPr id="3" name="Title 2">
            <a:extLst>
              <a:ext uri="{FF2B5EF4-FFF2-40B4-BE49-F238E27FC236}">
                <a16:creationId xmlns:a16="http://schemas.microsoft.com/office/drawing/2014/main" id="{E6B00D8C-D0E3-4988-960D-7F94FEC0F83D}"/>
              </a:ext>
            </a:extLst>
          </p:cNvPr>
          <p:cNvSpPr>
            <a:spLocks noGrp="1"/>
          </p:cNvSpPr>
          <p:nvPr>
            <p:ph type="title"/>
          </p:nvPr>
        </p:nvSpPr>
        <p:spPr/>
        <p:txBody>
          <a:bodyPr/>
          <a:lstStyle/>
          <a:p>
            <a:r>
              <a:rPr lang="en-US" dirty="0"/>
              <a:t>Technologies and Tools</a:t>
            </a:r>
            <a:endParaRPr lang="en-IN" dirty="0"/>
          </a:p>
        </p:txBody>
      </p:sp>
      <p:sp>
        <p:nvSpPr>
          <p:cNvPr id="4" name="Content Placeholder 3">
            <a:extLst>
              <a:ext uri="{FF2B5EF4-FFF2-40B4-BE49-F238E27FC236}">
                <a16:creationId xmlns:a16="http://schemas.microsoft.com/office/drawing/2014/main" id="{DC9F95A1-D2D1-4357-A251-22AC47C460F7}"/>
              </a:ext>
            </a:extLst>
          </p:cNvPr>
          <p:cNvSpPr>
            <a:spLocks noGrp="1"/>
          </p:cNvSpPr>
          <p:nvPr>
            <p:ph sz="quarter" idx="10"/>
          </p:nvPr>
        </p:nvSpPr>
        <p:spPr/>
        <p:txBody>
          <a:bodyPr/>
          <a:lstStyle/>
          <a:p>
            <a:endParaRPr lang="en-IN" dirty="0"/>
          </a:p>
        </p:txBody>
      </p:sp>
    </p:spTree>
    <p:extLst>
      <p:ext uri="{BB962C8B-B14F-4D97-AF65-F5344CB8AC3E}">
        <p14:creationId xmlns:p14="http://schemas.microsoft.com/office/powerpoint/2010/main" val="65730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94538DAA-3747-4A0B-A344-ADE594907533}"/>
              </a:ext>
            </a:extLst>
          </p:cNvPr>
          <p:cNvPicPr>
            <a:picLocks noGrp="1" noChangeAspect="1"/>
          </p:cNvPicPr>
          <p:nvPr>
            <p:ph idx="1"/>
          </p:nvPr>
        </p:nvPicPr>
        <p:blipFill>
          <a:blip r:embed="rId2"/>
          <a:stretch>
            <a:fillRect/>
          </a:stretch>
        </p:blipFill>
        <p:spPr>
          <a:xfrm>
            <a:off x="269878" y="625148"/>
            <a:ext cx="8487678" cy="3972028"/>
          </a:xfrm>
        </p:spPr>
      </p:pic>
      <p:sp>
        <p:nvSpPr>
          <p:cNvPr id="3" name="Title 2">
            <a:extLst>
              <a:ext uri="{FF2B5EF4-FFF2-40B4-BE49-F238E27FC236}">
                <a16:creationId xmlns:a16="http://schemas.microsoft.com/office/drawing/2014/main" id="{D08E6DBD-1F72-4B50-A48A-E271D5118533}"/>
              </a:ext>
            </a:extLst>
          </p:cNvPr>
          <p:cNvSpPr>
            <a:spLocks noGrp="1"/>
          </p:cNvSpPr>
          <p:nvPr>
            <p:ph type="title"/>
          </p:nvPr>
        </p:nvSpPr>
        <p:spPr/>
        <p:txBody>
          <a:bodyPr/>
          <a:lstStyle/>
          <a:p>
            <a:r>
              <a:rPr lang="en-IN" dirty="0"/>
              <a:t>Home Page </a:t>
            </a:r>
          </a:p>
        </p:txBody>
      </p:sp>
    </p:spTree>
    <p:extLst>
      <p:ext uri="{BB962C8B-B14F-4D97-AF65-F5344CB8AC3E}">
        <p14:creationId xmlns:p14="http://schemas.microsoft.com/office/powerpoint/2010/main" val="287811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7FF67CE9-52AE-4879-9EED-0579EDE0E27B}"/>
              </a:ext>
            </a:extLst>
          </p:cNvPr>
          <p:cNvPicPr>
            <a:picLocks noGrp="1" noChangeAspect="1"/>
          </p:cNvPicPr>
          <p:nvPr>
            <p:ph idx="1"/>
          </p:nvPr>
        </p:nvPicPr>
        <p:blipFill>
          <a:blip r:embed="rId2"/>
          <a:stretch>
            <a:fillRect/>
          </a:stretch>
        </p:blipFill>
        <p:spPr>
          <a:xfrm>
            <a:off x="269875" y="849044"/>
            <a:ext cx="8604250" cy="3729574"/>
          </a:xfrm>
        </p:spPr>
      </p:pic>
      <p:sp>
        <p:nvSpPr>
          <p:cNvPr id="3" name="Title 2">
            <a:extLst>
              <a:ext uri="{FF2B5EF4-FFF2-40B4-BE49-F238E27FC236}">
                <a16:creationId xmlns:a16="http://schemas.microsoft.com/office/drawing/2014/main" id="{F0C04B3D-801B-4E2D-892C-4D65229D66BF}"/>
              </a:ext>
            </a:extLst>
          </p:cNvPr>
          <p:cNvSpPr>
            <a:spLocks noGrp="1"/>
          </p:cNvSpPr>
          <p:nvPr>
            <p:ph type="title"/>
          </p:nvPr>
        </p:nvSpPr>
        <p:spPr/>
        <p:txBody>
          <a:bodyPr/>
          <a:lstStyle/>
          <a:p>
            <a:r>
              <a:rPr lang="en-IN" dirty="0"/>
              <a:t>Open Account</a:t>
            </a:r>
          </a:p>
        </p:txBody>
      </p:sp>
    </p:spTree>
    <p:extLst>
      <p:ext uri="{BB962C8B-B14F-4D97-AF65-F5344CB8AC3E}">
        <p14:creationId xmlns:p14="http://schemas.microsoft.com/office/powerpoint/2010/main" val="296011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B3F9-AD9A-47B9-B99A-261E4048DB43}"/>
              </a:ext>
            </a:extLst>
          </p:cNvPr>
          <p:cNvSpPr>
            <a:spLocks noGrp="1"/>
          </p:cNvSpPr>
          <p:nvPr>
            <p:ph type="title"/>
          </p:nvPr>
        </p:nvSpPr>
        <p:spPr/>
        <p:txBody>
          <a:bodyPr/>
          <a:lstStyle/>
          <a:p>
            <a:r>
              <a:rPr lang="en-US" dirty="0"/>
              <a:t>Login Page</a:t>
            </a:r>
            <a:endParaRPr lang="en-IN" dirty="0"/>
          </a:p>
        </p:txBody>
      </p:sp>
      <p:pic>
        <p:nvPicPr>
          <p:cNvPr id="4" name="Picture 3" descr="A screenshot of a cell phone&#10;&#10;Description automatically generated">
            <a:extLst>
              <a:ext uri="{FF2B5EF4-FFF2-40B4-BE49-F238E27FC236}">
                <a16:creationId xmlns:a16="http://schemas.microsoft.com/office/drawing/2014/main" id="{DD984C1F-4711-42E7-9548-6E834615C259}"/>
              </a:ext>
            </a:extLst>
          </p:cNvPr>
          <p:cNvPicPr>
            <a:picLocks noChangeAspect="1"/>
          </p:cNvPicPr>
          <p:nvPr/>
        </p:nvPicPr>
        <p:blipFill>
          <a:blip r:embed="rId2"/>
          <a:stretch>
            <a:fillRect/>
          </a:stretch>
        </p:blipFill>
        <p:spPr>
          <a:xfrm>
            <a:off x="566056" y="947058"/>
            <a:ext cx="6842172" cy="3846844"/>
          </a:xfrm>
          <a:prstGeom prst="rect">
            <a:avLst/>
          </a:prstGeom>
        </p:spPr>
      </p:pic>
    </p:spTree>
    <p:extLst>
      <p:ext uri="{BB962C8B-B14F-4D97-AF65-F5344CB8AC3E}">
        <p14:creationId xmlns:p14="http://schemas.microsoft.com/office/powerpoint/2010/main" val="2297060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56ADC-B9BE-4F05-9E38-697D327E9511}"/>
              </a:ext>
            </a:extLst>
          </p:cNvPr>
          <p:cNvSpPr>
            <a:spLocks noGrp="1"/>
          </p:cNvSpPr>
          <p:nvPr>
            <p:ph type="title"/>
          </p:nvPr>
        </p:nvSpPr>
        <p:spPr/>
        <p:txBody>
          <a:bodyPr/>
          <a:lstStyle/>
          <a:p>
            <a:r>
              <a:rPr lang="en-US" dirty="0"/>
              <a:t>Register For Internet Banking</a:t>
            </a:r>
            <a:endParaRPr lang="en-IN" dirty="0"/>
          </a:p>
        </p:txBody>
      </p:sp>
      <p:pic>
        <p:nvPicPr>
          <p:cNvPr id="4" name="Picture 3" descr="A screenshot of a computer screen&#10;&#10;Description automatically generated">
            <a:extLst>
              <a:ext uri="{FF2B5EF4-FFF2-40B4-BE49-F238E27FC236}">
                <a16:creationId xmlns:a16="http://schemas.microsoft.com/office/drawing/2014/main" id="{26493593-E6F2-475E-8C83-77B050A3815F}"/>
              </a:ext>
            </a:extLst>
          </p:cNvPr>
          <p:cNvPicPr>
            <a:picLocks noChangeAspect="1"/>
          </p:cNvPicPr>
          <p:nvPr/>
        </p:nvPicPr>
        <p:blipFill>
          <a:blip r:embed="rId2"/>
          <a:stretch>
            <a:fillRect/>
          </a:stretch>
        </p:blipFill>
        <p:spPr>
          <a:xfrm>
            <a:off x="391885" y="660527"/>
            <a:ext cx="6792686" cy="4023053"/>
          </a:xfrm>
          <a:prstGeom prst="rect">
            <a:avLst/>
          </a:prstGeom>
        </p:spPr>
      </p:pic>
    </p:spTree>
    <p:extLst>
      <p:ext uri="{BB962C8B-B14F-4D97-AF65-F5344CB8AC3E}">
        <p14:creationId xmlns:p14="http://schemas.microsoft.com/office/powerpoint/2010/main" val="1353484430"/>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mments xmlns="71bf3f0a-df54-467d-89c2-87f8d534ba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4559248-63FA-4C6E-A37D-96FF4426E5C5}">
  <ds:schemaRefs>
    <ds:schemaRef ds:uri="http://purl.org/dc/terms/"/>
    <ds:schemaRef ds:uri="http://schemas.openxmlformats.org/package/2006/metadata/core-properties"/>
    <ds:schemaRef ds:uri="http://schemas.microsoft.com/office/2006/documentManagement/types"/>
    <ds:schemaRef ds:uri="71bf3f0a-df54-467d-89c2-87f8d534ba77"/>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3.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23765</TotalTime>
  <Words>209</Words>
  <Application>Microsoft Office PowerPoint</Application>
  <PresentationFormat>On-screen Show (16:9)</PresentationFormat>
  <Paragraphs>40</Paragraphs>
  <Slides>16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 Light</vt:lpstr>
      <vt:lpstr>Symbol</vt:lpstr>
      <vt:lpstr>Wingdings</vt:lpstr>
      <vt:lpstr>L&amp;T Infotech</vt:lpstr>
      <vt:lpstr>Custom Design</vt:lpstr>
      <vt:lpstr>BANKING</vt:lpstr>
      <vt:lpstr>Problem Statement</vt:lpstr>
      <vt:lpstr>Team Members</vt:lpstr>
      <vt:lpstr>Main Modules:</vt:lpstr>
      <vt:lpstr>Technologies and Tools</vt:lpstr>
      <vt:lpstr>Home Page </vt:lpstr>
      <vt:lpstr>Open Account</vt:lpstr>
      <vt:lpstr>Login Page</vt:lpstr>
      <vt:lpstr>Register For Internet Banking</vt:lpstr>
      <vt:lpstr>Transfer Page</vt:lpstr>
      <vt:lpstr>NEFT </vt:lpstr>
      <vt:lpstr>Add Beneficiary</vt:lpstr>
      <vt:lpstr>Admin Validate</vt:lpstr>
      <vt:lpstr>Scrum Table</vt:lpstr>
      <vt:lpstr> Thank You</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Omkar Bhatkande</cp:lastModifiedBy>
  <cp:revision>1892</cp:revision>
  <cp:lastPrinted>2015-11-28T12:28:20Z</cp:lastPrinted>
  <dcterms:created xsi:type="dcterms:W3CDTF">2007-05-25T22:38:05Z</dcterms:created>
  <dcterms:modified xsi:type="dcterms:W3CDTF">2019-11-27T05:26:55Z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